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3" r:id="rId3"/>
    <p:sldId id="262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12" autoAdjust="0"/>
  </p:normalViewPr>
  <p:slideViewPr>
    <p:cSldViewPr snapToGrid="0" snapToObjects="1">
      <p:cViewPr>
        <p:scale>
          <a:sx n="157" d="100"/>
          <a:sy n="157" d="100"/>
        </p:scale>
        <p:origin x="-294" y="-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55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198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198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975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450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2891125"/>
            <a:ext cx="4713461" cy="1102519"/>
          </a:xfrm>
        </p:spPr>
        <p:txBody>
          <a:bodyPr/>
          <a:lstStyle>
            <a:lvl1pPr>
              <a:defRPr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Sermon Title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4111772"/>
            <a:ext cx="4713288" cy="436563"/>
          </a:xfrm>
        </p:spPr>
        <p:txBody>
          <a:bodyPr/>
          <a:lstStyle>
            <a:lvl1pPr algn="ctr">
              <a:defRPr baseline="0"/>
            </a:lvl1pPr>
          </a:lstStyle>
          <a:p>
            <a:pPr lvl="0"/>
            <a:r>
              <a:rPr lang="en-US" dirty="0" smtClean="0"/>
              <a:t>Presenter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09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ble Vers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Bible verse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Autofit/>
          </a:bodyPr>
          <a:lstStyle>
            <a:lvl1pPr algn="l">
              <a:defRPr sz="4400" i="0" baseline="0"/>
            </a:lvl1pPr>
          </a:lstStyle>
          <a:p>
            <a:r>
              <a:rPr lang="en-US" dirty="0" smtClean="0"/>
              <a:t>Bible Passage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00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rmAutofit/>
          </a:bodyPr>
          <a:lstStyle>
            <a:lvl1pPr algn="l">
              <a:defRPr sz="2000" i="0" baseline="0"/>
            </a:lvl1pPr>
          </a:lstStyle>
          <a:p>
            <a:r>
              <a:rPr lang="en-US" dirty="0" smtClean="0"/>
              <a:t>Citation or caption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Quote or other 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337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ble verse with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113157" y="0"/>
            <a:ext cx="4039684" cy="51434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3999" cy="5143499"/>
          </a:xfr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Bible verse</a:t>
            </a:r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Autofit/>
          </a:bodyPr>
          <a:lstStyle>
            <a:lvl1pPr algn="l">
              <a:defRPr sz="4400" i="0" baseline="0"/>
            </a:lvl1pPr>
          </a:lstStyle>
          <a:p>
            <a:r>
              <a:rPr lang="en-US" dirty="0" smtClean="0"/>
              <a:t>Bible Passage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7505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104316" y="0"/>
            <a:ext cx="4039684" cy="51434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5143500"/>
          </a:xfr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rmAutofit/>
          </a:bodyPr>
          <a:lstStyle>
            <a:lvl1pPr algn="l">
              <a:defRPr sz="2000" i="0" baseline="0"/>
            </a:lvl1pPr>
          </a:lstStyle>
          <a:p>
            <a:r>
              <a:rPr lang="en-US" dirty="0" smtClean="0"/>
              <a:t>Citation or caption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smtClean="0"/>
              <a:t>Quote or other content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865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046484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921343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579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615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927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F43B5-27D8-824C-B2DE-33AB2BBE4F86}" type="datetimeFigureOut">
              <a:rPr lang="en-US" smtClean="0"/>
              <a:t>1/17/2019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28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49" r:id="rId2"/>
    <p:sldLayoutId id="2147483650" r:id="rId3"/>
    <p:sldLayoutId id="2147483660" r:id="rId4"/>
    <p:sldLayoutId id="2147483661" r:id="rId5"/>
    <p:sldLayoutId id="2147483662" r:id="rId6"/>
    <p:sldLayoutId id="2147483651" r:id="rId7"/>
    <p:sldLayoutId id="2147483655" r:id="rId8"/>
    <p:sldLayoutId id="2147483657" r:id="rId9"/>
    <p:sldLayoutId id="2147483652" r:id="rId10"/>
    <p:sldLayoutId id="214748365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53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100" dirty="0" smtClean="0">
                <a:solidFill>
                  <a:srgbClr val="00B0F0"/>
                </a:solidFill>
                <a:effectLst/>
              </a:rPr>
              <a:t/>
            </a:r>
            <a:br>
              <a:rPr lang="en-US" sz="3100" dirty="0" smtClean="0">
                <a:solidFill>
                  <a:srgbClr val="00B0F0"/>
                </a:solidFill>
                <a:effectLst/>
              </a:rPr>
            </a:br>
            <a: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Upon what conditions are we promised needed blessings?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151335"/>
            <a:ext cx="5331981" cy="3992165"/>
          </a:xfrm>
        </p:spPr>
        <p:txBody>
          <a:bodyPr>
            <a:normAutofit lnSpcReduction="10000"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Matthew 7:7, 8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Ask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and it will be given to you;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seek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and you will find;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knock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and it will be opened to you.  For everyone who asks receives, and he who seeks finds, and to him who knocks it will be opened.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James 4:2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Yet you do not have because you do not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ask.</a:t>
            </a:r>
            <a:endParaRPr lang="en-US" sz="28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20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What has God promised to do with my needs?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301703" cy="2963466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Philippians 4:19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my God shall supply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your need according to His riches in glory by Christ Jesus.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453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6434106" cy="2963466"/>
          </a:xfrm>
        </p:spPr>
        <p:txBody>
          <a:bodyPr>
            <a:normAutofit/>
          </a:bodyPr>
          <a:lstStyle/>
          <a:p>
            <a:r>
              <a:rPr lang="en-US" sz="4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Conditions to </a:t>
            </a:r>
            <a:r>
              <a:rPr lang="en-US" sz="40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Answered </a:t>
            </a:r>
            <a:r>
              <a:rPr lang="en-US" sz="4000" b="1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Prayer</a:t>
            </a:r>
            <a:endParaRPr lang="en-US" sz="4000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4547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How must one ask in order to receive?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151335"/>
            <a:ext cx="5477318" cy="3992165"/>
          </a:xfrm>
        </p:spPr>
        <p:txBody>
          <a:bodyPr>
            <a:normAutofit fontScale="92500" lnSpcReduction="20000"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James 1:6, 7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let him ask in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faith</a:t>
            </a:r>
            <a:r>
              <a:rPr lang="en-US" sz="28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no doubting, for he who doubts is like a wave of the sea driven and tossed by the wind.  For let not that man suppose that he will receive anything from the Lord;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…</a:t>
            </a: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Hebrews 11:6</a:t>
            </a:r>
            <a:r>
              <a:rPr lang="en-US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without faith it is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impossible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please Him, for he who comes to God must believe that He is, and that He is a rewarder of those who diligently seek Him.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flipV="1">
            <a:off x="4645026" y="1631157"/>
            <a:ext cx="4041775" cy="66998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961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Under what conditions does the Lord hear prayer?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295648" cy="2963466"/>
          </a:xfrm>
        </p:spPr>
        <p:txBody>
          <a:bodyPr>
            <a:normAutofit lnSpcReduction="10000"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John 3:22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whatever we ask we receive from Him, because we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keep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His commandments and do those things that are pleasing in His sight.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Palms 66:18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I regard iniquity in my heart, The Lord will not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hear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4564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When praying, what must we do in order to be forgiven?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283536" cy="2963466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 11:25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whenever you stand praying, if you have anything against anyone,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forgive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him, that your Father in heaven may also forgive you your trespasses.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325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762188"/>
            <a:ext cx="5737709" cy="2832434"/>
          </a:xfrm>
        </p:spPr>
        <p:txBody>
          <a:bodyPr/>
          <a:lstStyle/>
          <a:p>
            <a:r>
              <a:rPr lang="en-US" sz="4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</a:t>
            </a:r>
            <a:r>
              <a:rPr lang="en-US" sz="40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Place, and Content of Prayer</a:t>
            </a:r>
            <a:endParaRPr lang="en-US" sz="4000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135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11.  What example did Jesus give of how to start each day?</a:t>
            </a:r>
            <a:endParaRPr lang="en-US" sz="28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307759" cy="2963466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 1:35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Now in the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morning</a:t>
            </a:r>
            <a:r>
              <a:rPr lang="en-US" sz="28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having risen a long while before daylight, He went out and departed to a solitary place; and there He prayed.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8468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</a:t>
            </a: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What did Jesus say concerning secret prayer?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289592" cy="2963466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Matthew 6:6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you, when you pray, go into your room, and when you have shut your door, pray to your Father who is in the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secret</a:t>
            </a:r>
            <a:r>
              <a:rPr lang="en-US" sz="28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place; and your Father who sees in secret will reward you openly.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2570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</a:t>
            </a: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With what should our prayer be mingled?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295648" cy="2963466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Philippians 4:6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anxious for nothing, but in everything by prayer and supplication, with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thanksgiving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let your requests be made known to God; …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589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Related imag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733" y="0"/>
            <a:ext cx="3730268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i="1" dirty="0" smtClean="0"/>
              <a:t>By Pastor Jorge </a:t>
            </a:r>
            <a:r>
              <a:rPr lang="en-US" sz="2800" i="1" dirty="0" err="1" smtClean="0"/>
              <a:t>Baute</a:t>
            </a:r>
            <a:endParaRPr lang="en-US" sz="2800" i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>
          <a:xfrm>
            <a:off x="457200" y="288750"/>
            <a:ext cx="5192701" cy="3394472"/>
          </a:xfrm>
        </p:spPr>
        <p:txBody>
          <a:bodyPr>
            <a:normAutofit/>
          </a:bodyPr>
          <a:lstStyle/>
          <a:p>
            <a:endParaRPr lang="en-US" sz="40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ALTAR </a:t>
            </a:r>
            <a:r>
              <a:rPr lang="en-US" sz="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</a:t>
            </a:r>
            <a:r>
              <a:rPr 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INCENSE</a:t>
            </a:r>
            <a:endParaRPr lang="en-US" sz="40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4194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</a:t>
            </a: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How often should we pray?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325926" cy="2963466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Ephesians 6:18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praying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always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with all prayer and supplication in the Spirit, …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5484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15.  What are some examples of things to pray for?</a:t>
            </a:r>
            <a:endParaRPr lang="en-US" sz="28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151335"/>
            <a:ext cx="5410706" cy="3443287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FFC000"/>
                </a:solidFill>
              </a:rPr>
              <a:t>(1)  The </a:t>
            </a:r>
            <a:r>
              <a:rPr lang="en-US" sz="2800" b="1" dirty="0">
                <a:solidFill>
                  <a:srgbClr val="FFC000"/>
                </a:solidFill>
              </a:rPr>
              <a:t>forgiveness</a:t>
            </a:r>
            <a:r>
              <a:rPr lang="en-US" sz="2800" dirty="0">
                <a:solidFill>
                  <a:srgbClr val="FFC000"/>
                </a:solidFill>
              </a:rPr>
              <a:t> of sin  </a:t>
            </a:r>
            <a:r>
              <a:rPr lang="en-US" sz="2800" i="1" dirty="0"/>
              <a:t>(2 Chronicles 7:14; 1 John 5:16; Matthew 5:44)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>
                <a:solidFill>
                  <a:srgbClr val="FFC000"/>
                </a:solidFill>
              </a:rPr>
              <a:t>(2)  The </a:t>
            </a:r>
            <a:r>
              <a:rPr lang="en-US" sz="2800" b="1" dirty="0">
                <a:solidFill>
                  <a:srgbClr val="FFC000"/>
                </a:solidFill>
              </a:rPr>
              <a:t>Holy Spirit </a:t>
            </a:r>
            <a:r>
              <a:rPr lang="en-US" sz="2800" dirty="0">
                <a:solidFill>
                  <a:srgbClr val="FFC000"/>
                </a:solidFill>
              </a:rPr>
              <a:t> </a:t>
            </a:r>
            <a:r>
              <a:rPr lang="en-US" sz="2800" i="1" dirty="0"/>
              <a:t>(John 14:16; Luke 11:13)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>
                <a:solidFill>
                  <a:srgbClr val="FFC000"/>
                </a:solidFill>
              </a:rPr>
              <a:t>(3) </a:t>
            </a:r>
            <a:r>
              <a:rPr lang="en-US" sz="2800" b="1" dirty="0">
                <a:solidFill>
                  <a:srgbClr val="FFC000"/>
                </a:solidFill>
              </a:rPr>
              <a:t> Deliverance in the hour of temptation</a:t>
            </a:r>
            <a:r>
              <a:rPr lang="en-US" sz="2800" dirty="0">
                <a:solidFill>
                  <a:srgbClr val="FFC000"/>
                </a:solidFill>
              </a:rPr>
              <a:t> </a:t>
            </a:r>
            <a:r>
              <a:rPr lang="en-US" sz="2800" b="1" dirty="0">
                <a:solidFill>
                  <a:srgbClr val="FFC000"/>
                </a:solidFill>
              </a:rPr>
              <a:t>and </a:t>
            </a:r>
            <a:r>
              <a:rPr lang="en-US" sz="2800" b="1" dirty="0" smtClean="0">
                <a:solidFill>
                  <a:srgbClr val="FFC000"/>
                </a:solidFill>
              </a:rPr>
              <a:t>danger </a:t>
            </a:r>
            <a:r>
              <a:rPr lang="en-US" sz="2800" i="1" dirty="0"/>
              <a:t>(Matthew 6:13; John 17:11; Proverbs 3:26; Psalm 91)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>
              <a:solidFill>
                <a:srgbClr val="FFC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656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151335"/>
            <a:ext cx="5422817" cy="3992165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(4)  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Wisdom and understanding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(James 1:5; 1 Kings 3:9; Daniel 2:17-19)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(5)  The 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healing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sick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(James 5:14, 15; 2 Kings 20)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b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(6)  The 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prosperity of the ministers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God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(Ephesians 6:18, 19; 2 Thessalonians 3:1</a:t>
            </a: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6463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151335"/>
            <a:ext cx="5422816" cy="3992165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(7)  Those who 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suffer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the truth's sake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(Hebrews 13:3; Acts 12:5)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b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(8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 </a:t>
            </a:r>
            <a:r>
              <a:rPr 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</a:t>
            </a:r>
            <a:r>
              <a:rPr lang="en-US" sz="28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Rulers</a:t>
            </a:r>
            <a:r>
              <a:rPr 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(Ezra 6:10; Acts 23:5)                                                                                                                                              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(9)  Our 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enemies  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Matthew 5:44)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(10) Temporal prosperity, that the 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 of God be not hindered 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(James 5:17, 18; Zechariah 10:1)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b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9424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356204" cy="2963466"/>
          </a:xfrm>
        </p:spPr>
        <p:txBody>
          <a:bodyPr>
            <a:noAutofit/>
          </a:bodyPr>
          <a:lstStyle/>
          <a:p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(11) The 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Lord to vindicate His cause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 Kings 18:30-39)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(12) 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Laborers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(Luke 10:2)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                                                               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(13) The 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coming of Jesus 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(Matthew 6:10; Revelation 22:20)	</a:t>
            </a: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(14) </a:t>
            </a:r>
            <a:r>
              <a:rPr lang="en-US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Needs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(Philippians 4:19)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5711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16.  If an answer does not come at the time and in the manner expected, what should be our attitude?</a:t>
            </a:r>
            <a:endParaRPr lang="en-US" sz="28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307759" cy="2963466"/>
          </a:xfrm>
        </p:spPr>
        <p:txBody>
          <a:bodyPr>
            <a:normAutofit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Psalms 37:7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Rest in the LORD, and wait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patiently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Him; …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flipV="1">
            <a:off x="4645026" y="1631156"/>
            <a:ext cx="4041775" cy="124975"/>
          </a:xfrm>
        </p:spPr>
        <p:txBody>
          <a:bodyPr>
            <a:normAutofit fontScale="25000" lnSpcReduction="20000"/>
          </a:bodyPr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0446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17.  What if I don’t pray just right or worse, I don’t know what to pray for? </a:t>
            </a:r>
            <a:endParaRPr lang="en-US" sz="28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325926" cy="2963466"/>
          </a:xfrm>
        </p:spPr>
        <p:txBody>
          <a:bodyPr>
            <a:noAutofit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Romans 8:26 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Likewise the Spirit also helps in our weaknesses.  For we do not know what we should pray for as we ought, but the Spirit Himself makes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intercession</a:t>
            </a:r>
            <a:r>
              <a:rPr lang="en-US" sz="28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us with </a:t>
            </a:r>
            <a:r>
              <a:rPr lang="en-US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groanings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which cannot be uttered.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3229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350148" cy="2963466"/>
          </a:xfrm>
        </p:spPr>
        <p:txBody>
          <a:bodyPr/>
          <a:lstStyle/>
          <a:p>
            <a:r>
              <a:rPr lang="en-US" sz="28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Like Israel of old, are you willing to spend time with your heavenly Best Friend at the start and at the end of each day in prayer?</a:t>
            </a:r>
            <a:endParaRPr lang="en-US" sz="28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399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615" y="205978"/>
            <a:ext cx="8402185" cy="1425177"/>
          </a:xfrm>
        </p:spPr>
        <p:txBody>
          <a:bodyPr>
            <a:noAutofit/>
          </a:bodyPr>
          <a:lstStyle/>
          <a:p>
            <a:pPr algn="l"/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 Who was to offer the incense on the altar?</a:t>
            </a:r>
            <a:r>
              <a:rPr lang="en-US" sz="2800" dirty="0">
                <a:effectLst/>
              </a:rPr>
              <a:t/>
            </a:r>
            <a:br>
              <a:rPr lang="en-US" sz="2800" dirty="0">
                <a:effectLst/>
              </a:rPr>
            </a:br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8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5171" y="1392795"/>
            <a:ext cx="5934516" cy="3899825"/>
          </a:xfrm>
        </p:spPr>
        <p:txBody>
          <a:bodyPr>
            <a:normAutofit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Exodus 30:7, 8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Aaron</a:t>
            </a:r>
            <a:r>
              <a:rPr lang="en-US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shall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burn on it sweet incense every morning; when he tends the lamps, he shall burn incense on it.  And when Aaron lights the lamps at twilight, he shall burn incense on it, a perpetual incense before the LORD throughout your generations.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461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What did the multitude do at the hour of incense in the morning and evening service?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307759" cy="2963466"/>
          </a:xfrm>
        </p:spPr>
        <p:txBody>
          <a:bodyPr>
            <a:normAutofit lnSpcReduction="10000"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Luke 1:9, 10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according to the custom of the priesthood, his lot fell to burn incense when he went into the temple of the Lord.  And the whole multitude of the people was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praying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outside at the hour of incense.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70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100" dirty="0" smtClean="0">
                <a:solidFill>
                  <a:srgbClr val="00B0F0"/>
                </a:solidFill>
                <a:effectLst/>
              </a:rPr>
              <a:t/>
            </a:r>
            <a:br>
              <a:rPr lang="en-US" sz="3100" dirty="0" smtClean="0">
                <a:solidFill>
                  <a:srgbClr val="00B0F0"/>
                </a:solidFill>
                <a:effectLst/>
              </a:rPr>
            </a:br>
            <a: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What did the incense symbolize?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229036" cy="2963466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Psalms 141:2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 my prayer be set before You as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incense</a:t>
            </a:r>
            <a:r>
              <a:rPr lang="en-US" sz="28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09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dirty="0">
                <a:solidFill>
                  <a:srgbClr val="00B0F0"/>
                </a:solidFill>
              </a:rPr>
              <a:t>4.  Who does Paul say the priest represents?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151335"/>
            <a:ext cx="5453095" cy="3992165"/>
          </a:xfrm>
        </p:spPr>
        <p:txBody>
          <a:bodyPr>
            <a:normAutofit fontScale="92500" lnSpcReduction="10000"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Timothy 2:5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there is One God and one Mediator between God and men, the Man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 Jesus.</a:t>
            </a:r>
            <a:endParaRPr lang="en-US" sz="28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Hebrews 7:24, 25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He [Jesus], because He continues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forever,</a:t>
            </a:r>
            <a:r>
              <a:rPr lang="en-US" sz="28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has an unchangeable priesthood.  Therefore He is also able to save to the uttermost those who come to God through Him, since He ever lives to make intercession for them.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085086" y="1631156"/>
            <a:ext cx="1601715" cy="296346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825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2385830"/>
          </a:xfrm>
        </p:spPr>
        <p:txBody>
          <a:bodyPr>
            <a:normAutofit fontScale="90000"/>
          </a:bodyPr>
          <a:lstStyle/>
          <a:p>
            <a:pPr algn="l"/>
            <a:r>
              <a:rPr lang="en-US" i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i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i="1" u="sng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i="1" u="sng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i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i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i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Call to Pray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02606" y="1631156"/>
            <a:ext cx="294781" cy="296346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17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00B0F0"/>
                </a:solidFill>
                <a:effectLst/>
              </a:rPr>
              <a:t/>
            </a:r>
            <a:br>
              <a:rPr lang="en-US" dirty="0" smtClean="0">
                <a:solidFill>
                  <a:srgbClr val="00B0F0"/>
                </a:solidFill>
                <a:effectLst/>
              </a:rPr>
            </a:br>
            <a:r>
              <a:rPr lang="en-US" sz="31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What is God’s invitation to us?</a:t>
            </a:r>
            <a:r>
              <a:rPr lang="en-US" dirty="0">
                <a:solidFill>
                  <a:srgbClr val="00B0F0"/>
                </a:solidFill>
                <a:effectLst/>
              </a:rPr>
              <a:t>  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151335"/>
            <a:ext cx="5489429" cy="3992165"/>
          </a:xfrm>
        </p:spPr>
        <p:txBody>
          <a:bodyPr>
            <a:normAutofit fontScale="92500" lnSpcReduction="20000"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Hebrews 4:14-16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Seeing then that we have a great High Priest who has passed through the heavens, Jesus the Son of God, let us hold fast our confession.  For we do not have a High Priest who cannot sympathize with our weaknesses, but was in all points tempted as we are, yet without sin.  Let us therefore come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boldly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the throne of grace, that we may obtain mercy and find grace to help in time of need.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841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307759" cy="2963466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Peter 5:7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casting all your care upon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Him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for He cares for you.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981966"/>
      </p:ext>
    </p:extLst>
  </p:cSld>
  <p:clrMapOvr>
    <a:masterClrMapping/>
  </p:clrMapOvr>
</p:sld>
</file>

<file path=ppt/theme/theme1.xml><?xml version="1.0" encoding="utf-8"?>
<a:theme xmlns:a="http://schemas.openxmlformats.org/drawingml/2006/main" name="Unlocking the Mysteries of the Sanctuary - Powerpoint 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Unlocking the Mysteries of the Sanctuary - Powerpoint  Template</Template>
  <TotalTime>236</TotalTime>
  <Words>908</Words>
  <Application>Microsoft Office PowerPoint</Application>
  <PresentationFormat>On-screen Show (16:9)</PresentationFormat>
  <Paragraphs>50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Unlocking the Mysteries of the Sanctuary - Powerpoint  Template</vt:lpstr>
      <vt:lpstr>PowerPoint Presentation</vt:lpstr>
      <vt:lpstr>By Pastor Jorge Baute</vt:lpstr>
      <vt:lpstr>1.  Who was to offer the incense on the altar?  </vt:lpstr>
      <vt:lpstr> 2.  What did the multitude do at the hour of incense in the morning and evening service? </vt:lpstr>
      <vt:lpstr> 3.  What did the incense symbolize? </vt:lpstr>
      <vt:lpstr>4.  Who does Paul say the priest represents?</vt:lpstr>
      <vt:lpstr>   The Call to Pray </vt:lpstr>
      <vt:lpstr> 5.  What is God’s invitation to us?   </vt:lpstr>
      <vt:lpstr>PowerPoint Presentation</vt:lpstr>
      <vt:lpstr> 6.  Upon what conditions are we promised needed blessings? </vt:lpstr>
      <vt:lpstr> 7.  What has God promised to do with my needs? </vt:lpstr>
      <vt:lpstr>PowerPoint Presentation</vt:lpstr>
      <vt:lpstr> 8.  How must one ask in order to receive? </vt:lpstr>
      <vt:lpstr> 9.  Under what conditions does the Lord hear prayer? </vt:lpstr>
      <vt:lpstr> 10.  When praying, what must we do in order to be forgiven? </vt:lpstr>
      <vt:lpstr>PowerPoint Presentation</vt:lpstr>
      <vt:lpstr>11.  What example did Jesus give of how to start each day?</vt:lpstr>
      <vt:lpstr> 12.  What did Jesus say concerning secret prayer? </vt:lpstr>
      <vt:lpstr> 13.  With what should our prayer be mingled? </vt:lpstr>
      <vt:lpstr> 14.  How often should we pray? </vt:lpstr>
      <vt:lpstr>15.  What are some examples of things to pray for?</vt:lpstr>
      <vt:lpstr>PowerPoint Presentation</vt:lpstr>
      <vt:lpstr>PowerPoint Presentation</vt:lpstr>
      <vt:lpstr>PowerPoint Presentation</vt:lpstr>
      <vt:lpstr>16.  If an answer does not come at the time and in the manner expected, what should be our attitude?</vt:lpstr>
      <vt:lpstr>17.  What if I don’t pray just right or worse, I don’t know what to pray for?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Jorge</dc:creator>
  <cp:lastModifiedBy>Jorge</cp:lastModifiedBy>
  <cp:revision>18</cp:revision>
  <dcterms:created xsi:type="dcterms:W3CDTF">2018-11-16T04:48:47Z</dcterms:created>
  <dcterms:modified xsi:type="dcterms:W3CDTF">2019-01-17T20:34:48Z</dcterms:modified>
</cp:coreProperties>
</file>